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1" r:id="rId3"/>
    <p:sldId id="257" r:id="rId4"/>
    <p:sldId id="275" r:id="rId5"/>
    <p:sldId id="281" r:id="rId6"/>
    <p:sldId id="258" r:id="rId7"/>
    <p:sldId id="259" r:id="rId8"/>
    <p:sldId id="260" r:id="rId9"/>
    <p:sldId id="264" r:id="rId10"/>
    <p:sldId id="265" r:id="rId11"/>
    <p:sldId id="266" r:id="rId12"/>
    <p:sldId id="282" r:id="rId13"/>
    <p:sldId id="267" r:id="rId14"/>
    <p:sldId id="268" r:id="rId15"/>
    <p:sldId id="269" r:id="rId16"/>
    <p:sldId id="270" r:id="rId17"/>
    <p:sldId id="272" r:id="rId18"/>
    <p:sldId id="273" r:id="rId19"/>
    <p:sldId id="274" r:id="rId20"/>
    <p:sldId id="277" r:id="rId21"/>
    <p:sldId id="286" r:id="rId22"/>
    <p:sldId id="283" r:id="rId23"/>
    <p:sldId id="279" r:id="rId24"/>
    <p:sldId id="288" r:id="rId25"/>
    <p:sldId id="285" r:id="rId26"/>
    <p:sldId id="284" r:id="rId27"/>
    <p:sldId id="278" r:id="rId28"/>
    <p:sldId id="287" r:id="rId29"/>
    <p:sldId id="280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014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4AA41-52F9-4C6F-99B3-02400DB301A9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C21CF-0E86-429A-94FB-9F882087D9EE}" type="slidenum">
              <a:rPr lang="en-US" smtClean="0"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4AA41-52F9-4C6F-99B3-02400DB301A9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C21CF-0E86-429A-94FB-9F882087D9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4AA41-52F9-4C6F-99B3-02400DB301A9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C21CF-0E86-429A-94FB-9F882087D9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4AA41-52F9-4C6F-99B3-02400DB301A9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C21CF-0E86-429A-94FB-9F882087D9E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4AA41-52F9-4C6F-99B3-02400DB301A9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C21CF-0E86-429A-94FB-9F882087D9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4AA41-52F9-4C6F-99B3-02400DB301A9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C21CF-0E86-429A-94FB-9F882087D9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4AA41-52F9-4C6F-99B3-02400DB301A9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C21CF-0E86-429A-94FB-9F882087D9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4AA41-52F9-4C6F-99B3-02400DB301A9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C21CF-0E86-429A-94FB-9F882087D9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4AA41-52F9-4C6F-99B3-02400DB301A9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C21CF-0E86-429A-94FB-9F882087D9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4AA41-52F9-4C6F-99B3-02400DB301A9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C21CF-0E86-429A-94FB-9F882087D9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4AA41-52F9-4C6F-99B3-02400DB301A9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C21CF-0E86-429A-94FB-9F882087D9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9C74AA41-52F9-4C6F-99B3-02400DB301A9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F4CC21CF-0E86-429A-94FB-9F882087D9EE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AQ5vty8f9Xc" TargetMode="External"/><Relationship Id="rId2" Type="http://schemas.openxmlformats.org/officeDocument/2006/relationships/hyperlink" Target="http://www.watchknowlearn.org/Video.aspx?VideoID=5285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watchknowlearn.org/Video.aspx?VideoID=13223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atchknowlearn.org/Video.aspx?VideoID=20989" TargetMode="External"/><Relationship Id="rId2" Type="http://schemas.openxmlformats.org/officeDocument/2006/relationships/hyperlink" Target="http://www.watchknowlearn.org/Video.aspx?VideoID=13223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studyjams.scholastic.com/studyjams/jams/science/weather-and-climate/tides.htm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400" dirty="0" smtClean="0"/>
              <a:t>Sun-Earth-moon System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786383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moon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The moon surface reflects the suns light!</a:t>
            </a:r>
          </a:p>
          <a:p>
            <a:r>
              <a:rPr lang="en-US" sz="2800" dirty="0" smtClean="0"/>
              <a:t>Phases of the moon</a:t>
            </a:r>
          </a:p>
          <a:p>
            <a:pPr lvl="1"/>
            <a:r>
              <a:rPr lang="en-US" sz="2800" dirty="0" smtClean="0"/>
              <a:t>New</a:t>
            </a:r>
          </a:p>
          <a:p>
            <a:pPr lvl="1"/>
            <a:r>
              <a:rPr lang="en-US" sz="2800" dirty="0" smtClean="0"/>
              <a:t>Waxing (Right side reflecting)</a:t>
            </a:r>
          </a:p>
          <a:p>
            <a:pPr lvl="2"/>
            <a:r>
              <a:rPr lang="en-US" sz="2800" dirty="0" smtClean="0"/>
              <a:t>Gibbous or Crescent</a:t>
            </a:r>
          </a:p>
          <a:p>
            <a:pPr lvl="1"/>
            <a:r>
              <a:rPr lang="en-US" sz="2800" dirty="0" smtClean="0"/>
              <a:t>Full</a:t>
            </a:r>
          </a:p>
          <a:p>
            <a:pPr lvl="1"/>
            <a:r>
              <a:rPr lang="en-US" sz="2800" dirty="0" smtClean="0"/>
              <a:t>Waning (Left side reflecting)</a:t>
            </a:r>
          </a:p>
          <a:p>
            <a:pPr lvl="2"/>
            <a:r>
              <a:rPr lang="en-US" sz="2800" dirty="0" smtClean="0"/>
              <a:t>Gibbous or Crescent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03524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242455"/>
            <a:ext cx="7924800" cy="1143000"/>
          </a:xfrm>
        </p:spPr>
        <p:txBody>
          <a:bodyPr/>
          <a:lstStyle/>
          <a:p>
            <a:r>
              <a:rPr lang="en-US" dirty="0" smtClean="0"/>
              <a:t>The Moon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762000"/>
            <a:ext cx="7924800" cy="4114800"/>
          </a:xfrm>
        </p:spPr>
        <p:txBody>
          <a:bodyPr/>
          <a:lstStyle/>
          <a:p>
            <a:r>
              <a:rPr lang="en-US" dirty="0" smtClean="0"/>
              <a:t>A visual of the moon phases: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32" t="12310" r="8522" b="22917"/>
          <a:stretch/>
        </p:blipFill>
        <p:spPr bwMode="auto">
          <a:xfrm>
            <a:off x="1066800" y="1078273"/>
            <a:ext cx="6248400" cy="5564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494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Oreo Phases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Use </a:t>
            </a:r>
            <a:r>
              <a:rPr lang="en-US" sz="2800" dirty="0"/>
              <a:t>O</a:t>
            </a:r>
            <a:r>
              <a:rPr lang="en-US" sz="2800" dirty="0" smtClean="0"/>
              <a:t>reos to show all the phases of the moon on your groups plate.</a:t>
            </a:r>
          </a:p>
          <a:p>
            <a:r>
              <a:rPr lang="en-US" sz="2800" dirty="0" smtClean="0"/>
              <a:t>Use the plate to label each phase correctly </a:t>
            </a:r>
          </a:p>
          <a:p>
            <a:r>
              <a:rPr lang="en-US" sz="2800" dirty="0" smtClean="0"/>
              <a:t>Check with me when your done. </a:t>
            </a:r>
          </a:p>
          <a:p>
            <a:r>
              <a:rPr lang="en-US" sz="2800" dirty="0" smtClean="0"/>
              <a:t>Enjoy!!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27117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moon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Eclipses</a:t>
            </a:r>
          </a:p>
          <a:p>
            <a:pPr lvl="1"/>
            <a:r>
              <a:rPr lang="en-US" sz="3200" dirty="0" smtClean="0"/>
              <a:t>What are some Causes of eclipses?</a:t>
            </a:r>
          </a:p>
          <a:p>
            <a:pPr lvl="2"/>
            <a:r>
              <a:rPr lang="en-US" sz="3200" dirty="0" smtClean="0"/>
              <a:t>Solar Eclipse?</a:t>
            </a:r>
          </a:p>
          <a:p>
            <a:pPr marL="914400" lvl="2" indent="0">
              <a:buNone/>
            </a:pPr>
            <a:r>
              <a:rPr lang="en-US" sz="3200" dirty="0" smtClean="0"/>
              <a:t>vs</a:t>
            </a:r>
            <a:endParaRPr lang="en-US" sz="3200" dirty="0"/>
          </a:p>
          <a:p>
            <a:pPr lvl="2"/>
            <a:r>
              <a:rPr lang="en-US" sz="3200" dirty="0" smtClean="0"/>
              <a:t>Lunar Eclipse?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31575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moon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2800" dirty="0" smtClean="0"/>
              <a:t>Solar Eclipse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12" t="36173" r="16193" b="17804"/>
          <a:stretch/>
        </p:blipFill>
        <p:spPr bwMode="auto">
          <a:xfrm>
            <a:off x="914400" y="2286058"/>
            <a:ext cx="6324600" cy="428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0970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moon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Lunar Eclipse</a:t>
            </a:r>
            <a:endParaRPr lang="en-US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79" t="57197" r="15482" b="11364"/>
          <a:stretch/>
        </p:blipFill>
        <p:spPr bwMode="auto">
          <a:xfrm>
            <a:off x="1600200" y="2125111"/>
            <a:ext cx="6643255" cy="4358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8915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moon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Craters: Depressions on the moon</a:t>
            </a:r>
          </a:p>
          <a:p>
            <a:r>
              <a:rPr lang="en-US" sz="3200" dirty="0" smtClean="0"/>
              <a:t>Maria: lava filled and cooled dark spots where craters once existed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45379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moon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Where did the moon come from??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00906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moon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The impact </a:t>
            </a:r>
            <a:r>
              <a:rPr lang="en-US" sz="2800" dirty="0" smtClean="0"/>
              <a:t>theory: a meteor hit earth, ejected material off, the material orbited, condensed and formed the moon. </a:t>
            </a:r>
            <a:endParaRPr lang="en-US" sz="2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52" t="11364" r="22585" b="64394"/>
          <a:stretch/>
        </p:blipFill>
        <p:spPr bwMode="auto">
          <a:xfrm>
            <a:off x="754861" y="3154362"/>
            <a:ext cx="7779539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636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moon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390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Earth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05" t="46780" r="51420" b="14773"/>
          <a:stretch/>
        </p:blipFill>
        <p:spPr bwMode="auto">
          <a:xfrm>
            <a:off x="1796142" y="533400"/>
            <a:ext cx="7347858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3887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Review/reinforcements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www.watchknowlearn.org/Video.aspx?VideoID=5285</a:t>
            </a:r>
            <a:r>
              <a:rPr lang="en-US" dirty="0" smtClean="0"/>
              <a:t> phases of the moon and eclipses </a:t>
            </a:r>
          </a:p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youtu.be/AQ5vty8f9Xc</a:t>
            </a:r>
            <a:r>
              <a:rPr lang="en-US" dirty="0" smtClean="0"/>
              <a:t> crash course </a:t>
            </a:r>
            <a:r>
              <a:rPr lang="en-US" smtClean="0"/>
              <a:t>moon phases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886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Bell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What is the cause for</a:t>
            </a:r>
          </a:p>
          <a:p>
            <a:pPr lvl="1"/>
            <a:r>
              <a:rPr lang="en-US" sz="4000" dirty="0" smtClean="0"/>
              <a:t>Earths Seasons?</a:t>
            </a:r>
          </a:p>
          <a:p>
            <a:pPr lvl="1"/>
            <a:r>
              <a:rPr lang="en-US" sz="4000" dirty="0" smtClean="0"/>
              <a:t>The moons phases/shadow?</a:t>
            </a:r>
          </a:p>
          <a:p>
            <a:pPr lvl="1"/>
            <a:r>
              <a:rPr lang="en-US" sz="4000" dirty="0" smtClean="0"/>
              <a:t>Days?</a:t>
            </a:r>
          </a:p>
          <a:p>
            <a:pPr lvl="1"/>
            <a:r>
              <a:rPr lang="en-US" sz="4000" dirty="0" smtClean="0"/>
              <a:t>Years?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474717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Ocean Tides &amp; currents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What do you think may cause the ocean tides and currents?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81243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519545"/>
            <a:ext cx="7924800" cy="41148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Tide: </a:t>
            </a:r>
            <a:r>
              <a:rPr lang="en-US" sz="2800" dirty="0" smtClean="0"/>
              <a:t>The </a:t>
            </a:r>
            <a:r>
              <a:rPr lang="en-US" sz="2800" dirty="0"/>
              <a:t>gravitational pull of the moon and the rotation of the earth, coupled with the centripetal force of the earth, causes two high tides and two low tides throughout the </a:t>
            </a:r>
            <a:r>
              <a:rPr lang="en-US" sz="2800" dirty="0" smtClean="0"/>
              <a:t>day.</a:t>
            </a:r>
            <a:endParaRPr lang="en-US" sz="3200" dirty="0" smtClean="0">
              <a:hlinkClick r:id="rId2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286000"/>
            <a:ext cx="44196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834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Spring and Neap Tide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600199"/>
            <a:ext cx="4648200" cy="495300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Spring Tide: Highest of the high tide.. Created when the sun, moon, and Earth align creating a larger gravitational pull. </a:t>
            </a:r>
          </a:p>
          <a:p>
            <a:endParaRPr lang="en-US" sz="2400" dirty="0"/>
          </a:p>
          <a:p>
            <a:r>
              <a:rPr lang="en-US" sz="2400" dirty="0" smtClean="0"/>
              <a:t>Neap Tide: Lowest of the low tides… created when the sun, moon, and earth create a 90Degree angle and cancel each others gravitational pull out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5562600" y="2057400"/>
            <a:ext cx="34290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452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Balloon Tides </a:t>
            </a:r>
            <a:r>
              <a:rPr lang="en-US" dirty="0" smtClean="0">
                <a:sym typeface="Wingdings" panose="05000000000000000000" pitchFamily="2" charset="2"/>
              </a:rPr>
              <a:t>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Lets practice this gravitational pull/motion that causes tides </a:t>
            </a:r>
          </a:p>
          <a:p>
            <a:pPr lvl="1"/>
            <a:r>
              <a:rPr lang="en-US" sz="3600" dirty="0" smtClean="0"/>
              <a:t>High tide and low tide 2 X a day!!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578375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Reinforcements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1"/>
            <a:r>
              <a:rPr lang="en-US" sz="3200" dirty="0">
                <a:hlinkClick r:id="rId2"/>
              </a:rPr>
              <a:t>http://www.watchknowlearn.org/Video.aspx?VideoID=13223</a:t>
            </a:r>
            <a:r>
              <a:rPr lang="en-US" sz="3200" dirty="0"/>
              <a:t> … slightly monotone and 80’s but good info</a:t>
            </a:r>
          </a:p>
          <a:p>
            <a:pPr lvl="1"/>
            <a:r>
              <a:rPr lang="en-US" sz="3200" dirty="0">
                <a:hlinkClick r:id="rId3"/>
              </a:rPr>
              <a:t>http://www.watchknowlearn.org/Video.aspx?VideoID=20989</a:t>
            </a:r>
            <a:r>
              <a:rPr lang="en-US" sz="3200" dirty="0"/>
              <a:t> more grown up version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496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Moon and </a:t>
            </a:r>
            <a:r>
              <a:rPr lang="en-US" dirty="0"/>
              <a:t>Earth tides </a:t>
            </a: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studyjams.scholastic.com/studyjams/jams/science/weather-and-climate/tides.htm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759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04800" y="152400"/>
            <a:ext cx="8839200" cy="4191000"/>
          </a:xfrm>
        </p:spPr>
        <p:txBody>
          <a:bodyPr>
            <a:normAutofit/>
          </a:bodyPr>
          <a:lstStyle/>
          <a:p>
            <a:r>
              <a:rPr lang="en-US" sz="3600" dirty="0"/>
              <a:t>The </a:t>
            </a:r>
            <a:r>
              <a:rPr lang="en-US" sz="3600" u="sng" dirty="0"/>
              <a:t>currents </a:t>
            </a:r>
            <a:r>
              <a:rPr lang="en-US" sz="3600" dirty="0"/>
              <a:t>are generated from the forces acting upon the water like the earth's rotation, the wind, the temperature and </a:t>
            </a:r>
            <a:r>
              <a:rPr lang="en-US" sz="3600" b="1" dirty="0"/>
              <a:t>salinity</a:t>
            </a:r>
            <a:r>
              <a:rPr lang="en-US" sz="3600" dirty="0"/>
              <a:t> differences and the gravitation of the </a:t>
            </a:r>
            <a:r>
              <a:rPr lang="en-US" sz="3600" dirty="0" smtClean="0"/>
              <a:t>moon</a:t>
            </a:r>
            <a:r>
              <a:rPr lang="en-US" sz="3600" dirty="0"/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570018"/>
            <a:ext cx="6705600" cy="3862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7231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7924800" cy="1143000"/>
          </a:xfrm>
        </p:spPr>
        <p:txBody>
          <a:bodyPr/>
          <a:lstStyle/>
          <a:p>
            <a:r>
              <a:rPr lang="en-US" dirty="0" smtClean="0"/>
              <a:t>I’m thinking of a word…. Review Ideas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1143000"/>
            <a:ext cx="8991600" cy="5334000"/>
          </a:xfrm>
        </p:spPr>
        <p:txBody>
          <a:bodyPr numCol="2">
            <a:normAutofit/>
          </a:bodyPr>
          <a:lstStyle/>
          <a:p>
            <a:r>
              <a:rPr lang="en-US" sz="3200" dirty="0" smtClean="0"/>
              <a:t>Earth, Sun, and Moon</a:t>
            </a:r>
          </a:p>
          <a:p>
            <a:pPr lvl="1"/>
            <a:r>
              <a:rPr lang="en-US" sz="3200" dirty="0" smtClean="0"/>
              <a:t>Axis</a:t>
            </a:r>
          </a:p>
          <a:p>
            <a:pPr lvl="1"/>
            <a:r>
              <a:rPr lang="en-US" sz="3200" dirty="0" smtClean="0"/>
              <a:t>Rotation</a:t>
            </a:r>
          </a:p>
          <a:p>
            <a:pPr lvl="1"/>
            <a:r>
              <a:rPr lang="en-US" sz="3200" dirty="0" smtClean="0"/>
              <a:t>Revolution</a:t>
            </a:r>
          </a:p>
          <a:p>
            <a:pPr lvl="1"/>
            <a:r>
              <a:rPr lang="en-US" sz="3200" dirty="0" smtClean="0"/>
              <a:t>Seasons</a:t>
            </a:r>
          </a:p>
          <a:p>
            <a:pPr lvl="2"/>
            <a:r>
              <a:rPr lang="en-US" sz="3200" dirty="0" smtClean="0"/>
              <a:t>Solstice </a:t>
            </a:r>
            <a:r>
              <a:rPr lang="en-US" sz="3200" dirty="0" err="1" smtClean="0"/>
              <a:t>vs</a:t>
            </a:r>
            <a:r>
              <a:rPr lang="en-US" sz="3200" dirty="0" smtClean="0"/>
              <a:t> Equinox</a:t>
            </a:r>
          </a:p>
          <a:p>
            <a:pPr lvl="1"/>
            <a:r>
              <a:rPr lang="en-US" sz="3200" dirty="0" smtClean="0"/>
              <a:t>Phases</a:t>
            </a:r>
          </a:p>
          <a:p>
            <a:pPr lvl="2"/>
            <a:r>
              <a:rPr lang="en-US" sz="3200" dirty="0" smtClean="0"/>
              <a:t>Waxing </a:t>
            </a:r>
            <a:r>
              <a:rPr lang="en-US" sz="3200" dirty="0" err="1" smtClean="0"/>
              <a:t>vs</a:t>
            </a:r>
            <a:r>
              <a:rPr lang="en-US" sz="3200" dirty="0" smtClean="0"/>
              <a:t> Waning</a:t>
            </a:r>
          </a:p>
          <a:p>
            <a:pPr lvl="2"/>
            <a:r>
              <a:rPr lang="en-US" sz="3200" dirty="0" smtClean="0"/>
              <a:t>Crescent </a:t>
            </a:r>
            <a:r>
              <a:rPr lang="en-US" sz="3200" dirty="0" err="1" smtClean="0"/>
              <a:t>vs</a:t>
            </a:r>
            <a:r>
              <a:rPr lang="en-US" sz="3200" dirty="0" smtClean="0"/>
              <a:t> Gibbous</a:t>
            </a:r>
          </a:p>
          <a:p>
            <a:pPr lvl="1"/>
            <a:r>
              <a:rPr lang="en-US" sz="3200" dirty="0" smtClean="0"/>
              <a:t>Eclipse</a:t>
            </a:r>
          </a:p>
          <a:p>
            <a:pPr lvl="2"/>
            <a:r>
              <a:rPr lang="en-US" sz="3200" dirty="0" smtClean="0"/>
              <a:t>Solar </a:t>
            </a:r>
            <a:r>
              <a:rPr lang="en-US" sz="3200" dirty="0" err="1" smtClean="0"/>
              <a:t>vs</a:t>
            </a:r>
            <a:r>
              <a:rPr lang="en-US" sz="3200" dirty="0" smtClean="0"/>
              <a:t> Lunar</a:t>
            </a:r>
          </a:p>
          <a:p>
            <a:pPr lvl="1"/>
            <a:r>
              <a:rPr lang="en-US" sz="3200" dirty="0" smtClean="0"/>
              <a:t>Tides</a:t>
            </a:r>
          </a:p>
          <a:p>
            <a:pPr lvl="1"/>
            <a:r>
              <a:rPr lang="en-US" sz="3200" dirty="0" smtClean="0"/>
              <a:t>Currents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8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7924800" cy="1143000"/>
          </a:xfrm>
        </p:spPr>
        <p:txBody>
          <a:bodyPr/>
          <a:lstStyle/>
          <a:p>
            <a:r>
              <a:rPr lang="en-US" sz="3600" dirty="0" smtClean="0"/>
              <a:t>Earth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143000"/>
            <a:ext cx="7924800" cy="4114800"/>
          </a:xfrm>
        </p:spPr>
        <p:txBody>
          <a:bodyPr/>
          <a:lstStyle/>
          <a:p>
            <a:r>
              <a:rPr lang="en-US" sz="4000" dirty="0" smtClean="0"/>
              <a:t>Has a Spherical Shape</a:t>
            </a:r>
          </a:p>
          <a:p>
            <a:pPr lvl="1"/>
            <a:r>
              <a:rPr lang="en-US" sz="4000" dirty="0" smtClean="0"/>
              <a:t>Evidence? How do we know??</a:t>
            </a:r>
            <a:endParaRPr lang="en-US" sz="4000" dirty="0"/>
          </a:p>
          <a:p>
            <a:pPr lvl="1"/>
            <a:r>
              <a:rPr lang="en-US" sz="4000" dirty="0" smtClean="0"/>
              <a:t>What technology has helped us understand our earth??</a:t>
            </a:r>
            <a:endParaRPr lang="en-US" sz="36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641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sz="4000" dirty="0" smtClean="0"/>
              <a:t>Axis: The invisible line that Earth rotates upon.</a:t>
            </a:r>
          </a:p>
          <a:p>
            <a:r>
              <a:rPr lang="en-US" sz="4000" dirty="0" smtClean="0"/>
              <a:t>Rotation: The movement of Earth around its axis</a:t>
            </a:r>
          </a:p>
          <a:p>
            <a:r>
              <a:rPr lang="en-US" sz="4000" dirty="0" smtClean="0"/>
              <a:t>Revolution: The movement of Earth around the Sun. </a:t>
            </a:r>
            <a:endParaRPr lang="en-US" sz="40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6262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000" y="1066800"/>
            <a:ext cx="79950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5647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7924800" cy="1143000"/>
          </a:xfrm>
        </p:spPr>
        <p:txBody>
          <a:bodyPr/>
          <a:lstStyle/>
          <a:p>
            <a:r>
              <a:rPr lang="en-US" sz="3600" dirty="0" smtClean="0"/>
              <a:t>Earth Continued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143000"/>
            <a:ext cx="7924800" cy="4572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Magnetic field/Axis</a:t>
            </a:r>
          </a:p>
          <a:p>
            <a:pPr lvl="1"/>
            <a:r>
              <a:rPr lang="en-US" sz="3200" dirty="0" smtClean="0"/>
              <a:t>When you see a compass needle pointing north this is evidence of Earths magnetic field</a:t>
            </a:r>
          </a:p>
          <a:p>
            <a:pPr lvl="1"/>
            <a:r>
              <a:rPr lang="en-US" sz="3200" dirty="0" smtClean="0"/>
              <a:t>Is this pole the same as our North pole?</a:t>
            </a:r>
            <a:endParaRPr lang="en-US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22" t="14773" r="9517" b="33901"/>
          <a:stretch/>
        </p:blipFill>
        <p:spPr bwMode="auto">
          <a:xfrm>
            <a:off x="3505200" y="3823855"/>
            <a:ext cx="3291655" cy="303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078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Earth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lvl="1"/>
            <a:r>
              <a:rPr lang="en-US" sz="4000" dirty="0" smtClean="0"/>
              <a:t>What causes changing seasons??....</a:t>
            </a:r>
          </a:p>
          <a:p>
            <a:pPr lvl="1"/>
            <a:endParaRPr lang="en-US" sz="4000" dirty="0"/>
          </a:p>
          <a:p>
            <a:pPr lvl="1"/>
            <a:r>
              <a:rPr lang="en-US" sz="4000" dirty="0" smtClean="0"/>
              <a:t>Model the seasons changing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783628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6200" y="0"/>
            <a:ext cx="8458200" cy="5715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Seasons</a:t>
            </a:r>
          </a:p>
          <a:p>
            <a:pPr lvl="1"/>
            <a:r>
              <a:rPr lang="en-US" sz="2800" dirty="0" smtClean="0"/>
              <a:t>Solstice=Summer and Winter</a:t>
            </a:r>
          </a:p>
          <a:p>
            <a:pPr lvl="1"/>
            <a:r>
              <a:rPr lang="en-US" sz="2800" dirty="0" smtClean="0"/>
              <a:t>Equinoxes= Fall and Spring</a:t>
            </a:r>
            <a:endParaRPr lang="en-US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95" t="24811" r="3693" b="10227"/>
          <a:stretch/>
        </p:blipFill>
        <p:spPr bwMode="auto">
          <a:xfrm>
            <a:off x="1143000" y="1981200"/>
            <a:ext cx="6705600" cy="4646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3297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moon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Why does the moon shine???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90327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23005</TotalTime>
  <Words>527</Words>
  <Application>Microsoft Office PowerPoint</Application>
  <PresentationFormat>On-screen Show (4:3)</PresentationFormat>
  <Paragraphs>100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Arial Narrow</vt:lpstr>
      <vt:lpstr>Wingdings</vt:lpstr>
      <vt:lpstr>Horizon</vt:lpstr>
      <vt:lpstr>Sun-Earth-moon System</vt:lpstr>
      <vt:lpstr>Earth</vt:lpstr>
      <vt:lpstr>Earth</vt:lpstr>
      <vt:lpstr>Earth</vt:lpstr>
      <vt:lpstr>PowerPoint Presentation</vt:lpstr>
      <vt:lpstr>Earth Continued</vt:lpstr>
      <vt:lpstr>Earth Continued</vt:lpstr>
      <vt:lpstr>PowerPoint Presentation</vt:lpstr>
      <vt:lpstr>The moon</vt:lpstr>
      <vt:lpstr>The moon </vt:lpstr>
      <vt:lpstr>The Moon</vt:lpstr>
      <vt:lpstr>Oreo Phases</vt:lpstr>
      <vt:lpstr>The moon</vt:lpstr>
      <vt:lpstr>The moon</vt:lpstr>
      <vt:lpstr>The moon</vt:lpstr>
      <vt:lpstr>The moon</vt:lpstr>
      <vt:lpstr>The moon</vt:lpstr>
      <vt:lpstr>The moon</vt:lpstr>
      <vt:lpstr>The moon</vt:lpstr>
      <vt:lpstr>Review/reinforcements</vt:lpstr>
      <vt:lpstr>Bell Work</vt:lpstr>
      <vt:lpstr>Ocean Tides &amp; currents</vt:lpstr>
      <vt:lpstr>PowerPoint Presentation</vt:lpstr>
      <vt:lpstr>Spring and Neap Tide</vt:lpstr>
      <vt:lpstr>Balloon Tides  </vt:lpstr>
      <vt:lpstr>Reinforcements</vt:lpstr>
      <vt:lpstr>Extension</vt:lpstr>
      <vt:lpstr>PowerPoint Presentation</vt:lpstr>
      <vt:lpstr>I’m thinking of a word…. Review Ideas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Sun-Earth-moon System</dc:title>
  <dc:creator>cc</dc:creator>
  <cp:lastModifiedBy>RhoaCi</cp:lastModifiedBy>
  <cp:revision>111</cp:revision>
  <dcterms:created xsi:type="dcterms:W3CDTF">2012-08-29T12:19:06Z</dcterms:created>
  <dcterms:modified xsi:type="dcterms:W3CDTF">2017-05-10T19:46:51Z</dcterms:modified>
</cp:coreProperties>
</file>